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70" r:id="rId12"/>
    <p:sldId id="269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E69A-125E-47BB-8C36-F8A335FD208D}" type="datetimeFigureOut">
              <a:rPr lang="ru-RU" smtClean="0"/>
              <a:pPr/>
              <a:t>01.11.2015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359C2-225D-4D5F-BAF2-EEF1C96E83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E69A-125E-47BB-8C36-F8A335FD208D}" type="datetimeFigureOut">
              <a:rPr lang="ru-RU" smtClean="0"/>
              <a:pPr/>
              <a:t>01.11.2015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359C2-225D-4D5F-BAF2-EEF1C96E83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E69A-125E-47BB-8C36-F8A335FD208D}" type="datetimeFigureOut">
              <a:rPr lang="ru-RU" smtClean="0"/>
              <a:pPr/>
              <a:t>01.11.2015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359C2-225D-4D5F-BAF2-EEF1C96E83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E69A-125E-47BB-8C36-F8A335FD208D}" type="datetimeFigureOut">
              <a:rPr lang="ru-RU" smtClean="0"/>
              <a:pPr/>
              <a:t>01.11.2015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359C2-225D-4D5F-BAF2-EEF1C96E83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E69A-125E-47BB-8C36-F8A335FD208D}" type="datetimeFigureOut">
              <a:rPr lang="ru-RU" smtClean="0"/>
              <a:pPr/>
              <a:t>01.11.2015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359C2-225D-4D5F-BAF2-EEF1C96E83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E69A-125E-47BB-8C36-F8A335FD208D}" type="datetimeFigureOut">
              <a:rPr lang="ru-RU" smtClean="0"/>
              <a:pPr/>
              <a:t>01.11.2015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359C2-225D-4D5F-BAF2-EEF1C96E83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E69A-125E-47BB-8C36-F8A335FD208D}" type="datetimeFigureOut">
              <a:rPr lang="ru-RU" smtClean="0"/>
              <a:pPr/>
              <a:t>01.11.2015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359C2-225D-4D5F-BAF2-EEF1C96E83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E69A-125E-47BB-8C36-F8A335FD208D}" type="datetimeFigureOut">
              <a:rPr lang="ru-RU" smtClean="0"/>
              <a:pPr/>
              <a:t>01.11.2015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359C2-225D-4D5F-BAF2-EEF1C96E83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E69A-125E-47BB-8C36-F8A335FD208D}" type="datetimeFigureOut">
              <a:rPr lang="ru-RU" smtClean="0"/>
              <a:pPr/>
              <a:t>01.11.2015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359C2-225D-4D5F-BAF2-EEF1C96E83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E69A-125E-47BB-8C36-F8A335FD208D}" type="datetimeFigureOut">
              <a:rPr lang="ru-RU" smtClean="0"/>
              <a:pPr/>
              <a:t>01.11.2015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F359C2-225D-4D5F-BAF2-EEF1C96E83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E69A-125E-47BB-8C36-F8A335FD208D}" type="datetimeFigureOut">
              <a:rPr lang="ru-RU" smtClean="0"/>
              <a:pPr/>
              <a:t>01.11.2015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359C2-225D-4D5F-BAF2-EEF1C96E83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DDAE69A-125E-47BB-8C36-F8A335FD208D}" type="datetimeFigureOut">
              <a:rPr lang="ru-RU" smtClean="0"/>
              <a:pPr/>
              <a:t>01.11.2015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CF359C2-225D-4D5F-BAF2-EEF1C96E83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5" Type="http://schemas.openxmlformats.org/officeDocument/2006/relationships/image" Target="../media/image10.png"/><Relationship Id="rId4" Type="http://schemas.microsoft.com/office/2007/relationships/media" Target="../media/media1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mp3"/><Relationship Id="rId5" Type="http://schemas.openxmlformats.org/officeDocument/2006/relationships/image" Target="../media/image10.png"/><Relationship Id="rId4" Type="http://schemas.microsoft.com/office/2007/relationships/media" Target="../media/media4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6" Type="http://schemas.openxmlformats.org/officeDocument/2006/relationships/image" Target="../media/image10.png"/><Relationship Id="rId5" Type="http://schemas.microsoft.com/office/2007/relationships/media" Target="../media/media2.mp3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5648623" cy="1204306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998" y="548680"/>
            <a:ext cx="7965194" cy="60324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Игра-путешествие </a:t>
            </a:r>
          </a:p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«Аркадий Паровозов  и</a:t>
            </a:r>
          </a:p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lang="ru-RU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</a:t>
            </a:r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трана  Безопасности»</a:t>
            </a:r>
          </a:p>
          <a:p>
            <a:pPr algn="ctr"/>
            <a:r>
              <a:rPr lang="ru-RU" sz="3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Участники: учащиеся вторых классов</a:t>
            </a:r>
          </a:p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ru-RU" sz="32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   Подготовила   и провела</a:t>
            </a:r>
          </a:p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         учитель начальных классов</a:t>
            </a:r>
          </a:p>
          <a:p>
            <a:r>
              <a:rPr lang="ru-RU" sz="3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           Попова Е.А.</a:t>
            </a:r>
          </a:p>
          <a:p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ru-RU" sz="3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Октябрь, 2015 год</a:t>
            </a:r>
            <a:endParaRPr lang="ru-RU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540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008" y="0"/>
            <a:ext cx="9216008" cy="691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Детские - Если с другом вышел в путь ( минус 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8424" y="6248400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80112" y="977783"/>
            <a:ext cx="1728192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Остров</a:t>
            </a:r>
          </a:p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«Здоровье»	 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793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3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тицы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63334" y="-46733"/>
            <a:ext cx="9207334" cy="6904733"/>
          </a:xfrm>
        </p:spPr>
      </p:pic>
    </p:spTree>
    <p:extLst>
      <p:ext uri="{BB962C8B-B14F-4D97-AF65-F5344CB8AC3E}">
        <p14:creationId xmlns:p14="http://schemas.microsoft.com/office/powerpoint/2010/main" xmlns="" val="303981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\Pictures\romashk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6288" y="-226221"/>
            <a:ext cx="9240288" cy="708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9959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us\Pictures\imgpreviewCAKZUS1J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6615" y="1556792"/>
            <a:ext cx="5400600" cy="4512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20869636">
            <a:off x="23186" y="1282879"/>
            <a:ext cx="72668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Хороше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 настроения!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улыб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901136" y="6245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823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612"/>
            <a:ext cx="9144000" cy="68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7074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sus\Pictures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282" cy="6876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00703" y="116632"/>
            <a:ext cx="6804940" cy="92333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Страна Безопасности</a:t>
            </a:r>
            <a:endParaRPr lang="ru-RU" sz="5400" b="1" cap="none" spc="0" dirty="0">
              <a:ln w="11430"/>
              <a:solidFill>
                <a:srgbClr val="00B0F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941168"/>
            <a:ext cx="576064" cy="777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14076" y="3861048"/>
            <a:ext cx="1404679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Остров</a:t>
            </a:r>
          </a:p>
          <a:p>
            <a:pPr algn="ctr"/>
            <a:r>
              <a:rPr lang="ru-RU" sz="2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«Огонёк</a:t>
            </a:r>
            <a:r>
              <a:rPr lang="ru-RU" sz="2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»</a:t>
            </a:r>
            <a:endParaRPr lang="ru-RU" sz="2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Детские - Если с другом вышел в путь ( минус 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41390" y="6409184"/>
            <a:ext cx="448816" cy="448816"/>
          </a:xfrm>
          <a:prstGeom prst="rect">
            <a:avLst/>
          </a:prstGeom>
        </p:spPr>
      </p:pic>
      <p:pic>
        <p:nvPicPr>
          <p:cNvPr id="1028" name="Picture 4" descr="C:\Users\asus\Pictures\imgprevie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60" y="68141"/>
            <a:ext cx="1381588" cy="1478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474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3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\Pictures\imgpreviewCAYND35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61"/>
            <a:ext cx="9144000" cy="686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878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sus\Pictures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282" cy="6876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0858" y="2882"/>
            <a:ext cx="6804940" cy="92333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Страна Безопасности</a:t>
            </a:r>
            <a:endParaRPr lang="ru-RU" sz="5400" b="1" cap="none" spc="0" dirty="0">
              <a:ln w="11430"/>
              <a:solidFill>
                <a:srgbClr val="00B0F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941168"/>
            <a:ext cx="576064" cy="777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14076" y="3861048"/>
            <a:ext cx="1404679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Остров</a:t>
            </a:r>
          </a:p>
          <a:p>
            <a:pPr algn="ctr"/>
            <a:r>
              <a:rPr lang="ru-RU" sz="2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«Огонёк</a:t>
            </a:r>
            <a:r>
              <a:rPr lang="ru-RU" sz="2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»</a:t>
            </a:r>
            <a:endParaRPr lang="ru-RU" sz="2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41" y="-26252"/>
            <a:ext cx="1377950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asus\Pictures\imgpreviewCAULFWY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96951"/>
            <a:ext cx="770693" cy="770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2132856"/>
            <a:ext cx="168149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>
                  <a:solidFill>
                    <a:schemeClr val="bg1"/>
                  </a:solidFill>
                </a:ln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Остров</a:t>
            </a:r>
          </a:p>
          <a:p>
            <a:r>
              <a:rPr lang="ru-RU" sz="2400" b="1" dirty="0" smtClean="0">
                <a:ln w="11430">
                  <a:solidFill>
                    <a:schemeClr val="bg1"/>
                  </a:solidFill>
                </a:ln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«Капелька»</a:t>
            </a:r>
            <a:endParaRPr lang="ru-RU" sz="2400" b="1" dirty="0">
              <a:ln w="11430">
                <a:solidFill>
                  <a:schemeClr val="bg1"/>
                </a:solidFill>
              </a:ln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Детские - Если с другом вышел в путь ( минус 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40368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381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32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us\Pictures\imgpreviewCAHCH6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838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us\Pictures\imgpreviewCAVT7RQ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322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sus\Pictures\imgpreviewCA3T30G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574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asus\Pictures\imgpreviewCAU72IQ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4702" y="3861048"/>
            <a:ext cx="1096516" cy="1096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20072" y="3208977"/>
            <a:ext cx="17604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 Остров</a:t>
            </a:r>
          </a:p>
          <a:p>
            <a:r>
              <a:rPr lang="ru-RU" sz="24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«Дорожный знак»	 </a:t>
            </a:r>
            <a:endParaRPr lang="ru-RU" sz="2400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6" name="баран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8424" y="6199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957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6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sus\Pictures\untitl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4" y="10019"/>
            <a:ext cx="6891878" cy="684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sus\Pictures\imgpreviewCAACU39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18161"/>
            <a:ext cx="8028384" cy="687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sus\Pictures\imgpreviewCAQAP7B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3" y="-18161"/>
            <a:ext cx="6876161" cy="687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sus\Pictures\imgpreviewCA0K4SL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7923" y="0"/>
            <a:ext cx="51360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asus\Pictures\imgpreviewCAK8OV4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4" y="20038"/>
            <a:ext cx="4541556" cy="682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79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120</TotalTime>
  <Words>69</Words>
  <Application>Microsoft Office PowerPoint</Application>
  <PresentationFormat>Экран (4:3)</PresentationFormat>
  <Paragraphs>24</Paragraphs>
  <Slides>14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Углы</vt:lpstr>
      <vt:lpstr>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asus</dc:creator>
  <cp:lastModifiedBy>1</cp:lastModifiedBy>
  <cp:revision>14</cp:revision>
  <dcterms:created xsi:type="dcterms:W3CDTF">2015-10-22T18:14:36Z</dcterms:created>
  <dcterms:modified xsi:type="dcterms:W3CDTF">2015-11-01T16:00:48Z</dcterms:modified>
</cp:coreProperties>
</file>